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C92FD80-B20B-4342-845C-98F1C73B68C2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F33E53-450E-4D66-AA05-FBE02533B2E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720079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первичной профсоюзной организации МБДОУ «Детский сад № 36 «Звёздный»</a:t>
            </a:r>
            <a:endParaRPr lang="ru-RU" sz="24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2420888"/>
            <a:ext cx="4136504" cy="1944216"/>
          </a:xfrm>
        </p:spPr>
        <p:txBody>
          <a:bodyPr>
            <a:normAutofit/>
          </a:bodyPr>
          <a:lstStyle/>
          <a:p>
            <a:r>
              <a:rPr lang="ru-RU" sz="24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Кокуркина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Ирина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Владимировна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8-498-601-46-10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17" y="1700808"/>
            <a:ext cx="2583451" cy="3566481"/>
          </a:xfrm>
          <a:prstGeom prst="rect">
            <a:avLst/>
          </a:prstGeom>
          <a:ln>
            <a:gradFill>
              <a:gsLst>
                <a:gs pos="27000">
                  <a:schemeClr val="accent2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</p:spTree>
    <p:extLst>
      <p:ext uri="{BB962C8B-B14F-4D97-AF65-F5344CB8AC3E}">
        <p14:creationId xmlns:p14="http://schemas.microsoft.com/office/powerpoint/2010/main" val="2518126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</TotalTime>
  <Words>17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Председатель первичной профсоюзной организации МБДОУ «Детский сад № 36 «Звёздный»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Председатель первичной профсоюзной организации МБДОУ «Детский сад № 36 «Звёздный»</dc:title>
  <dc:creator>Звёздный 36</dc:creator>
  <cp:lastModifiedBy>Звёздный 36</cp:lastModifiedBy>
  <cp:revision>2</cp:revision>
  <dcterms:created xsi:type="dcterms:W3CDTF">2019-02-06T07:17:27Z</dcterms:created>
  <dcterms:modified xsi:type="dcterms:W3CDTF">2019-02-06T07:28:06Z</dcterms:modified>
</cp:coreProperties>
</file>